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4953F-F7CA-47A5-95A3-CC2558A2FBFE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F387-830A-4CC2-BF86-6D8A9E57E5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4953F-F7CA-47A5-95A3-CC2558A2FBFE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F387-830A-4CC2-BF86-6D8A9E57E5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4953F-F7CA-47A5-95A3-CC2558A2FBFE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F387-830A-4CC2-BF86-6D8A9E57E5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4953F-F7CA-47A5-95A3-CC2558A2FBFE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F387-830A-4CC2-BF86-6D8A9E57E5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4953F-F7CA-47A5-95A3-CC2558A2FBFE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F387-830A-4CC2-BF86-6D8A9E57E5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4953F-F7CA-47A5-95A3-CC2558A2FBFE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F387-830A-4CC2-BF86-6D8A9E57E5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4953F-F7CA-47A5-95A3-CC2558A2FBFE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F387-830A-4CC2-BF86-6D8A9E57E5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4953F-F7CA-47A5-95A3-CC2558A2FBFE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F387-830A-4CC2-BF86-6D8A9E57E5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4953F-F7CA-47A5-95A3-CC2558A2FBFE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F387-830A-4CC2-BF86-6D8A9E57E5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4953F-F7CA-47A5-95A3-CC2558A2FBFE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F387-830A-4CC2-BF86-6D8A9E57E5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4953F-F7CA-47A5-95A3-CC2558A2FBFE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4F387-830A-4CC2-BF86-6D8A9E57E5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4953F-F7CA-47A5-95A3-CC2558A2FBFE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B4F387-830A-4CC2-BF86-6D8A9E57E52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352800"/>
            <a:ext cx="7772400" cy="1295400"/>
          </a:xfrm>
        </p:spPr>
        <p:txBody>
          <a:bodyPr>
            <a:normAutofit/>
          </a:bodyPr>
          <a:lstStyle/>
          <a:p>
            <a:r>
              <a:rPr lang="en-US" dirty="0" smtClean="0"/>
              <a:t>The Titan’s Curse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76800"/>
            <a:ext cx="6400800" cy="12192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By: Rick Riordan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Presentation by: John </a:t>
            </a:r>
            <a:r>
              <a:rPr lang="en-US" dirty="0" err="1" smtClean="0">
                <a:solidFill>
                  <a:schemeClr val="tx1"/>
                </a:solidFill>
              </a:rPr>
              <a:t>Sulecki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1266" name="Picture 2" descr="http://pplibraryreviews.files.wordpress.com/2009/10/titans-cur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381000"/>
            <a:ext cx="2209800" cy="32026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 chose to read this 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338" name="Picture 2" descr="http://bookdweeb.files.wordpress.com/2008/04/lightningthief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2362200" cy="3540248"/>
          </a:xfrm>
          <a:prstGeom prst="rect">
            <a:avLst/>
          </a:prstGeom>
          <a:noFill/>
        </p:spPr>
      </p:pic>
      <p:pic>
        <p:nvPicPr>
          <p:cNvPr id="14340" name="Picture 4" descr="http://sammyknight.files.wordpress.com/2009/03/seaofmonsters_painting-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1371600"/>
            <a:ext cx="2362200" cy="3531123"/>
          </a:xfrm>
          <a:prstGeom prst="rect">
            <a:avLst/>
          </a:prstGeom>
          <a:noFill/>
        </p:spPr>
      </p:pic>
      <p:pic>
        <p:nvPicPr>
          <p:cNvPr id="14342" name="Picture 6" descr="http://www.morganlefay.net/images/zeu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1447800"/>
            <a:ext cx="2362200" cy="24163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19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The Titan’s Curse</vt:lpstr>
      <vt:lpstr>Why I chose to read this book</vt:lpstr>
    </vt:vector>
  </TitlesOfParts>
  <Company>Mount Lebanon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Titan’s Curse</dc:title>
  <dc:creator>nstarzynski</dc:creator>
  <cp:lastModifiedBy>nstarzynski</cp:lastModifiedBy>
  <cp:revision>2</cp:revision>
  <dcterms:created xsi:type="dcterms:W3CDTF">2010-05-24T12:01:26Z</dcterms:created>
  <dcterms:modified xsi:type="dcterms:W3CDTF">2010-05-24T12:08:44Z</dcterms:modified>
</cp:coreProperties>
</file>